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8A1E"/>
    <a:srgbClr val="FAFDD5"/>
    <a:srgbClr val="F7F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67"/>
    <p:restoredTop sz="94629"/>
  </p:normalViewPr>
  <p:slideViewPr>
    <p:cSldViewPr snapToGrid="0" snapToObjects="1">
      <p:cViewPr>
        <p:scale>
          <a:sx n="60" d="100"/>
          <a:sy n="60" d="100"/>
        </p:scale>
        <p:origin x="3312" y="-9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6665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88899" algn="l" rtl="0">
              <a:spcBef>
                <a:spcPts val="0"/>
              </a:spcBef>
              <a:buClr>
                <a:schemeClr val="dk1"/>
              </a:buClr>
              <a:buSzPct val="77777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190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8575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190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905000" marR="0" lvl="0" indent="6477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790950" marR="0" lvl="1" indent="52070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02300" marR="0" lvl="2" indent="355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619999" marR="0" lvl="3" indent="4699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753599" marR="0" lvl="4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210799" marR="0" lvl="5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667999" marR="0" lvl="6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125199" marR="0" lvl="7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582399" marR="0" lvl="8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905000" marR="0" lvl="0" indent="6477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790950" marR="0" lvl="1" indent="52070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02300" marR="0" lvl="2" indent="355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619999" marR="0" lvl="3" indent="4699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753599" marR="0" lvl="4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210799" marR="0" lvl="5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667999" marR="0" lvl="6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125199" marR="0" lvl="7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582399" marR="0" lvl="8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905000" marR="0" lvl="0" indent="6477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790950" marR="0" lvl="1" indent="52070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02300" marR="0" lvl="2" indent="355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619999" marR="0" lvl="3" indent="4699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753599" marR="0" lvl="4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210799" marR="0" lvl="5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667999" marR="0" lvl="6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125199" marR="0" lvl="7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582399" marR="0" lvl="8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75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8332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9969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8143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6191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690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700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700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700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700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700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149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66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334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7667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149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66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334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7667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7762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0731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8905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695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7286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0731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8905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695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7286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7381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5000"/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905000" marR="0" lvl="0" indent="6477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790950" marR="0" lvl="1" indent="52070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702300" marR="0" lvl="2" indent="355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619999" marR="0" lvl="3" indent="4699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753599" marR="0" lvl="4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210799" marR="0" lvl="5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667999" marR="0" lvl="6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125199" marR="0" lvl="7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582399" marR="0" lvl="8" indent="4826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-10477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9059926" y="2140800"/>
            <a:ext cx="15304989" cy="1165404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11430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72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Senior VIP</a:t>
            </a:r>
            <a:r>
              <a:rPr lang="en-US" sz="7200" b="1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72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</a:t>
            </a:r>
            <a:r>
              <a:rPr lang="en-US" sz="7200" b="1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Fall</a:t>
            </a:r>
            <a:endParaRPr lang="en-US" sz="72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6567486" y="2590800"/>
            <a:ext cx="19797599" cy="2452800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952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b="1" dirty="0" smtClean="0">
                <a:solidFill>
                  <a:srgbClr val="3333CC"/>
                </a:solidFill>
              </a:rPr>
              <a:t>Life Management 2.0</a:t>
            </a:r>
            <a:endParaRPr lang="en-US" sz="6000" b="1" i="0" u="none" strike="noStrike" cap="none" dirty="0"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5556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 dirty="0" smtClean="0">
                <a:solidFill>
                  <a:srgbClr val="3333CC"/>
                </a:solidFill>
              </a:rPr>
              <a:t>Eric Rado</a:t>
            </a:r>
            <a:r>
              <a:rPr lang="en-US" sz="3500" b="0" i="0" u="none" strike="noStrike" cap="none" dirty="0" smtClean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00" b="0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Florida International University</a:t>
            </a:r>
          </a:p>
          <a:p>
            <a:pPr marL="0" marR="0" lvl="0" indent="-5556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i="1" dirty="0" err="1" smtClean="0">
                <a:solidFill>
                  <a:srgbClr val="3333CC"/>
                </a:solidFill>
              </a:rPr>
              <a:t>Ranjeet</a:t>
            </a:r>
            <a:r>
              <a:rPr lang="en-US" sz="3500" i="1" dirty="0" smtClean="0">
                <a:solidFill>
                  <a:srgbClr val="3333CC"/>
                </a:solidFill>
              </a:rPr>
              <a:t> </a:t>
            </a:r>
            <a:r>
              <a:rPr lang="en-US" sz="3500" i="1" dirty="0" err="1" smtClean="0">
                <a:solidFill>
                  <a:srgbClr val="3333CC"/>
                </a:solidFill>
              </a:rPr>
              <a:t>Deshmukh</a:t>
            </a:r>
            <a:r>
              <a:rPr lang="en-US" sz="3500" b="0" i="0" u="none" strike="noStrike" cap="none" dirty="0" smtClean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3500" b="0" i="1" u="none" strike="noStrike" cap="none" dirty="0" smtClean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Cross Match</a:t>
            </a:r>
            <a:endParaRPr lang="en-US" sz="3500" b="0" i="0" u="none" strike="noStrike" cap="none" dirty="0"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5556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Professor:</a:t>
            </a:r>
            <a:r>
              <a:rPr lang="en-US" sz="3500" b="1" i="1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Masoud</a:t>
            </a:r>
            <a:r>
              <a:rPr lang="en-US" sz="3500" b="0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 err="1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Sadjadi</a:t>
            </a:r>
            <a:r>
              <a:rPr lang="en-US" sz="3500" b="0" i="0" u="none" strike="noStrike" cap="none" dirty="0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, Florida International University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990400" y="5533125"/>
            <a:ext cx="31089601" cy="35661601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133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1636400" y="6095925"/>
            <a:ext cx="9424500" cy="58587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990612" y="41924400"/>
            <a:ext cx="4980000" cy="730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50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82600" y="381000"/>
            <a:ext cx="2615495" cy="12167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1504721" y="22443620"/>
            <a:ext cx="9494784" cy="638438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</a:t>
            </a:r>
            <a:r>
              <a:rPr lang="en-US" sz="4100" b="1" i="0" u="none" strike="noStrike" cap="none" dirty="0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</a:t>
            </a: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</a:pPr>
            <a:r>
              <a:rPr lang="en-US" sz="4100" dirty="0" smtClean="0">
                <a:solidFill>
                  <a:schemeClr val="tx1"/>
                </a:solidFill>
              </a:rPr>
              <a:t>Life Management 1.0 was developed as a website. For the 2.0 version the transition to mobile systems is crucial because a large population owns a smart phone. Most of the activities on our app are outdoors, so keeping track of their progress is easier with their phones then with a computer.</a:t>
            </a:r>
            <a:endParaRPr lang="en-US" sz="4100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567462" y="31572200"/>
            <a:ext cx="9249000" cy="88168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</a:p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12183374" y="22443621"/>
            <a:ext cx="19133525" cy="1007468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Design</a:t>
            </a:r>
            <a:endParaRPr lang="en-US" sz="4100" b="1" i="0" u="none" strike="noStrike" cap="none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12183375" y="33020499"/>
            <a:ext cx="9975600" cy="736852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dirty="0" smtClean="0">
                <a:solidFill>
                  <a:srgbClr val="336699"/>
                </a:solidFill>
              </a:rPr>
              <a:t>Implementation</a:t>
            </a: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12183374" y="6095925"/>
            <a:ext cx="19133827" cy="1584549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smtClean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Screenshots</a:t>
            </a:r>
          </a:p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23383500" y="33020500"/>
            <a:ext cx="7933800" cy="7368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</a:pP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990600" y="609600"/>
            <a:ext cx="4724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33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ct val="25000"/>
              <a:buFont typeface="Arial"/>
              <a:buNone/>
            </a:pPr>
            <a:endParaRPr lang="en-US" sz="8400" b="0" i="0" u="none" strike="noStrike" cap="none" dirty="0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421063" y="14225761"/>
            <a:ext cx="9662100" cy="58587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-650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  <a:p>
            <a:pPr marL="0" marR="0" lvl="0" indent="-65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65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1" cy="1356600"/>
          </a:xfrm>
          <a:prstGeom prst="rect">
            <a:avLst/>
          </a:prstGeom>
          <a:noFill/>
          <a:ln w="63500" cap="flat" cmpd="sng">
            <a:solidFill>
              <a:srgbClr val="0033CC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Poster content is based on Life Management 2.0, a project that was completed thanks to the collective efforts of </a:t>
            </a:r>
            <a:r>
              <a:rPr lang="en-US" sz="30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Lazaro Fernandez 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(team member), </a:t>
            </a:r>
            <a:r>
              <a:rPr lang="en-US" sz="30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Natalia </a:t>
            </a:r>
            <a:r>
              <a:rPr lang="en-US" sz="3000" b="1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Flippova</a:t>
            </a:r>
            <a:r>
              <a:rPr lang="en-US" sz="30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(team member), </a:t>
            </a:r>
            <a:r>
              <a:rPr lang="en-US" sz="3000" b="1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Ranjeet</a:t>
            </a:r>
            <a:r>
              <a:rPr lang="en-US" sz="30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1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Deshmukh</a:t>
            </a:r>
            <a:r>
              <a:rPr lang="en-US" sz="30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(mentor), and </a:t>
            </a:r>
            <a:r>
              <a:rPr lang="en-US" sz="3000" b="1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Ravi </a:t>
            </a:r>
            <a:r>
              <a:rPr lang="en-US" sz="3000" b="1" smtClean="0">
                <a:solidFill>
                  <a:schemeClr val="dk1"/>
                </a:solidFill>
              </a:rPr>
              <a:t>Kiran</a:t>
            </a:r>
            <a:r>
              <a:rPr lang="en-US" sz="3000" b="1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(contributor).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50" y="1097902"/>
            <a:ext cx="3251200" cy="3251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8168" y="1071576"/>
            <a:ext cx="6233711" cy="45787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76386" y="1452344"/>
            <a:ext cx="6977057" cy="42157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6450" y="805078"/>
            <a:ext cx="3427846" cy="38368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11950" y="6894609"/>
            <a:ext cx="905452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sz="4100" dirty="0" smtClean="0"/>
              <a:t>Most people lack a sense of fulfillment and purpose in life.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sz="4100" dirty="0" smtClean="0"/>
              <a:t>Some people need extra motivation to carry out a new routine.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sz="4100" dirty="0" smtClean="0"/>
              <a:t>The increase in mobile usage and the steep decline in computer usage.</a:t>
            </a:r>
            <a:endParaRPr lang="en-US" sz="4100" dirty="0"/>
          </a:p>
        </p:txBody>
      </p:sp>
      <p:sp>
        <p:nvSpPr>
          <p:cNvPr id="13" name="TextBox 12"/>
          <p:cNvSpPr txBox="1"/>
          <p:nvPr/>
        </p:nvSpPr>
        <p:spPr>
          <a:xfrm>
            <a:off x="1772716" y="14950411"/>
            <a:ext cx="9229060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 a point based system to track user progress for selected activities.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/>
              <a:t>Offer users the chance to communicate with life coaches to share their daily progress</a:t>
            </a:r>
            <a:r>
              <a:rPr lang="en-US" sz="4100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Develop Life Management mobile application.</a:t>
            </a:r>
            <a:endParaRPr lang="en-US" sz="4100" dirty="0"/>
          </a:p>
          <a:p>
            <a:pPr marL="285750" indent="-285750">
              <a:buFont typeface="Arial" charset="0"/>
              <a:buChar char="•"/>
            </a:pPr>
            <a:endParaRPr lang="en-US" sz="4100" dirty="0" smtClean="0"/>
          </a:p>
          <a:p>
            <a:pPr marL="285750" indent="-285750">
              <a:buFont typeface="Arial" charset="0"/>
              <a:buChar char="•"/>
            </a:pPr>
            <a:endParaRPr lang="en-US" sz="4100" dirty="0"/>
          </a:p>
        </p:txBody>
      </p:sp>
      <p:sp>
        <p:nvSpPr>
          <p:cNvPr id="14" name="TextBox 13"/>
          <p:cNvSpPr txBox="1"/>
          <p:nvPr/>
        </p:nvSpPr>
        <p:spPr>
          <a:xfrm>
            <a:off x="12573001" y="33819394"/>
            <a:ext cx="8782492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100" dirty="0" smtClean="0"/>
              <a:t>Firebase used for NOSQL storage management.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100" dirty="0" smtClean="0"/>
              <a:t>The application was implemented using XCode and server side too.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100" dirty="0" smtClean="0"/>
              <a:t>Git was used for source control.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100" dirty="0" smtClean="0"/>
              <a:t>Agile organizational schemas  in Mingle.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100" dirty="0" smtClean="0"/>
              <a:t>Sketch for design of some UI elements and screen designs.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72716" y="32459999"/>
            <a:ext cx="8958794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Users can discuss with a life coach about their progress towards achieving their goals.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Users can view their current progress for a certain emotion.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Users can select activities that bring out the best in their personality.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Users can set goals for each of the activities selected for the new cycle.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Coaches can respond and view progress of any user if requested by user.</a:t>
            </a:r>
            <a:endParaRPr lang="en-US" sz="41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74526" y="23266400"/>
            <a:ext cx="18736338" cy="919359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3509039" y="33598886"/>
            <a:ext cx="7601826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The rise in mobile usage, led to the transition of Life Management to cellphones.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With the help of life coaches, people can achieve their life goals.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100" dirty="0" smtClean="0"/>
              <a:t>Users can track and update their daily progress at the palm of their hands.</a:t>
            </a:r>
          </a:p>
          <a:p>
            <a:pPr marL="285750" indent="-285750">
              <a:buFont typeface="Arial" charset="0"/>
              <a:buChar char="•"/>
            </a:pPr>
            <a:endParaRPr lang="en-US" sz="4100" dirty="0" smtClean="0"/>
          </a:p>
          <a:p>
            <a:pPr marL="285750" indent="-285750">
              <a:buFont typeface="Arial" charset="0"/>
              <a:buChar char="•"/>
            </a:pPr>
            <a:endParaRPr lang="en-US" sz="4100" dirty="0" smtClean="0"/>
          </a:p>
          <a:p>
            <a:pPr marL="285750" indent="-285750">
              <a:buFont typeface="Arial" charset="0"/>
              <a:buChar char="•"/>
            </a:pPr>
            <a:endParaRPr lang="en-US" sz="41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285457" y="13672885"/>
            <a:ext cx="6853925" cy="758339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357538" y="13636591"/>
            <a:ext cx="7017488" cy="761968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573002" y="6797302"/>
            <a:ext cx="5756992" cy="606391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864199" y="6810076"/>
            <a:ext cx="5756992" cy="606391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249692" y="6806531"/>
            <a:ext cx="5861172" cy="605468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2573001" y="12994569"/>
            <a:ext cx="5756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Image 1 </a:t>
            </a:r>
            <a:r>
              <a:rPr lang="mr-IN" sz="3200" dirty="0" smtClean="0"/>
              <a:t>–</a:t>
            </a:r>
            <a:r>
              <a:rPr lang="en-US" sz="3200" dirty="0" smtClean="0"/>
              <a:t> Sign In Screen</a:t>
            </a:r>
            <a:endParaRPr lang="en-US" sz="3200" dirty="0"/>
          </a:p>
        </p:txBody>
      </p:sp>
      <p:sp>
        <p:nvSpPr>
          <p:cNvPr id="28" name="TextBox 27"/>
          <p:cNvSpPr txBox="1"/>
          <p:nvPr/>
        </p:nvSpPr>
        <p:spPr>
          <a:xfrm>
            <a:off x="18864199" y="12980289"/>
            <a:ext cx="5756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Image 2 </a:t>
            </a:r>
            <a:r>
              <a:rPr lang="mr-IN" sz="3200" dirty="0" smtClean="0"/>
              <a:t>–</a:t>
            </a:r>
            <a:r>
              <a:rPr lang="en-US" sz="3200" dirty="0" smtClean="0"/>
              <a:t> Registration Screen</a:t>
            </a:r>
            <a:endParaRPr lang="en-US" sz="3200" dirty="0"/>
          </a:p>
        </p:txBody>
      </p:sp>
      <p:sp>
        <p:nvSpPr>
          <p:cNvPr id="29" name="TextBox 28"/>
          <p:cNvSpPr txBox="1"/>
          <p:nvPr/>
        </p:nvSpPr>
        <p:spPr>
          <a:xfrm>
            <a:off x="24692919" y="12938775"/>
            <a:ext cx="6592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Image 3 </a:t>
            </a:r>
            <a:r>
              <a:rPr lang="mr-IN" sz="3200" dirty="0" smtClean="0"/>
              <a:t>–</a:t>
            </a:r>
            <a:r>
              <a:rPr lang="en-US" sz="3200" dirty="0" smtClean="0"/>
              <a:t> Activity Selection Screen</a:t>
            </a:r>
            <a:endParaRPr lang="en-US" sz="3200" dirty="0"/>
          </a:p>
        </p:txBody>
      </p:sp>
      <p:sp>
        <p:nvSpPr>
          <p:cNvPr id="30" name="TextBox 29"/>
          <p:cNvSpPr txBox="1"/>
          <p:nvPr/>
        </p:nvSpPr>
        <p:spPr>
          <a:xfrm>
            <a:off x="13285457" y="21356647"/>
            <a:ext cx="7364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Image 4 </a:t>
            </a:r>
            <a:r>
              <a:rPr lang="mr-IN" sz="3200" dirty="0" smtClean="0"/>
              <a:t>–</a:t>
            </a:r>
            <a:r>
              <a:rPr lang="en-US" sz="3200" dirty="0" smtClean="0"/>
              <a:t> Progress Dashboard Screen</a:t>
            </a:r>
            <a:endParaRPr lang="en-US" sz="3200" dirty="0"/>
          </a:p>
        </p:txBody>
      </p:sp>
      <p:sp>
        <p:nvSpPr>
          <p:cNvPr id="31" name="TextBox 30"/>
          <p:cNvSpPr txBox="1"/>
          <p:nvPr/>
        </p:nvSpPr>
        <p:spPr>
          <a:xfrm>
            <a:off x="22357538" y="21356647"/>
            <a:ext cx="7017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Image 5 </a:t>
            </a:r>
            <a:r>
              <a:rPr lang="mr-IN" sz="3200" dirty="0" smtClean="0"/>
              <a:t>–</a:t>
            </a:r>
            <a:r>
              <a:rPr lang="en-US" sz="3200" dirty="0" smtClean="0"/>
              <a:t> View Coaches List Screen</a:t>
            </a:r>
            <a:endParaRPr lang="en-US" sz="32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772783" y="386608"/>
            <a:ext cx="5204483" cy="1910025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404</Words>
  <Application>Microsoft Macintosh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Times New Roman</vt:lpstr>
      <vt:lpstr>Arial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Eric Rado</cp:lastModifiedBy>
  <cp:revision>38</cp:revision>
  <dcterms:modified xsi:type="dcterms:W3CDTF">2017-11-27T20:17:24Z</dcterms:modified>
</cp:coreProperties>
</file>